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9" d="100"/>
          <a:sy n="99" d="100"/>
        </p:scale>
        <p:origin x="-774" y="-90"/>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err="1" smtClean="0">
                <a:solidFill>
                  <a:schemeClr val="tx1"/>
                </a:solidFill>
              </a:rPr>
              <a:t>Tharun.K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smtClean="0">
                <a:solidFill>
                  <a:schemeClr val="tx1"/>
                </a:solidFill>
              </a:rPr>
              <a:t>511321104102</a:t>
            </a: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xmlns=""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xmlns=""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79</TotalTime>
  <Words>877</Words>
  <Application>Microsoft Office PowerPoint</Application>
  <PresentationFormat>On-screen Show (16:9)</PresentationFormat>
  <Paragraphs>101</Paragraphs>
  <Slides>14</Slides>
  <Notes>9</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ELCOT</cp:lastModifiedBy>
  <cp:revision>10</cp:revision>
  <dcterms:modified xsi:type="dcterms:W3CDTF">2024-04-07T05:37:36Z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